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6ADD104-383B-4172-9497-9804F72CFB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 recordar </a:t>
            </a:r>
          </a:p>
          <a:p>
            <a:r>
              <a:rPr lang="pt-BR" dirty="0"/>
              <a:t>do meu velho lar, </a:t>
            </a:r>
          </a:p>
          <a:p>
            <a:r>
              <a:rPr lang="pt-BR" dirty="0"/>
              <a:t>Que saudades vêm </a:t>
            </a:r>
          </a:p>
          <a:p>
            <a:r>
              <a:rPr lang="pt-BR" dirty="0"/>
              <a:t>ao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2434334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62BBE19-FC3D-44C0-BABF-B32F5AB4CE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por tudo, enfim, </a:t>
            </a:r>
          </a:p>
          <a:p>
            <a:r>
              <a:rPr lang="pt-BR" dirty="0"/>
              <a:t>que fizeste a mim, </a:t>
            </a:r>
          </a:p>
          <a:p>
            <a:r>
              <a:rPr lang="pt-BR" dirty="0"/>
              <a:t>Rendo a ti, ó mãe, </a:t>
            </a:r>
          </a:p>
          <a:p>
            <a:r>
              <a:rPr lang="pt-BR" dirty="0"/>
              <a:t>minha gratidão. </a:t>
            </a:r>
          </a:p>
        </p:txBody>
      </p:sp>
    </p:spTree>
    <p:extLst>
      <p:ext uri="{BB962C8B-B14F-4D97-AF65-F5344CB8AC3E}">
        <p14:creationId xmlns:p14="http://schemas.microsoft.com/office/powerpoint/2010/main" val="3254753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545E73-1DF7-4A2B-98EF-B475D0A14C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noite a orar, </a:t>
            </a:r>
          </a:p>
          <a:p>
            <a:r>
              <a:rPr lang="pt-BR" dirty="0"/>
              <a:t>por mim a implorar, </a:t>
            </a:r>
          </a:p>
          <a:p>
            <a:r>
              <a:rPr lang="pt-BR" dirty="0"/>
              <a:t>Meu berço embalavas </a:t>
            </a:r>
          </a:p>
          <a:p>
            <a:r>
              <a:rPr lang="pt-BR" dirty="0"/>
              <a:t>com amor. </a:t>
            </a:r>
          </a:p>
        </p:txBody>
      </p:sp>
    </p:spTree>
    <p:extLst>
      <p:ext uri="{BB962C8B-B14F-4D97-AF65-F5344CB8AC3E}">
        <p14:creationId xmlns:p14="http://schemas.microsoft.com/office/powerpoint/2010/main" val="3097684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8FED4A-88AA-4BA4-A48F-9E784EA350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tua oração e a linda canção </a:t>
            </a:r>
          </a:p>
          <a:p>
            <a:r>
              <a:rPr lang="pt-BR" dirty="0"/>
              <a:t>Traziam conforto na dor. </a:t>
            </a:r>
          </a:p>
          <a:p>
            <a:r>
              <a:rPr lang="pt-BR" dirty="0"/>
              <a:t>A ti, ó mãe, minha gratidão! </a:t>
            </a:r>
          </a:p>
        </p:txBody>
      </p:sp>
    </p:spTree>
    <p:extLst>
      <p:ext uri="{BB962C8B-B14F-4D97-AF65-F5344CB8AC3E}">
        <p14:creationId xmlns:p14="http://schemas.microsoft.com/office/powerpoint/2010/main" val="483486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F826D0A-1430-47FB-A87D-7B36A243D4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ti, ó mãe, meu amor! </a:t>
            </a:r>
          </a:p>
          <a:p>
            <a:r>
              <a:rPr lang="pt-BR" dirty="0"/>
              <a:t>Por mim sofreste pesar e dor,</a:t>
            </a:r>
          </a:p>
          <a:p>
            <a:r>
              <a:rPr lang="pt-BR" dirty="0"/>
              <a:t>E por isso te tenho afeição. </a:t>
            </a:r>
          </a:p>
        </p:txBody>
      </p:sp>
    </p:spTree>
    <p:extLst>
      <p:ext uri="{BB962C8B-B14F-4D97-AF65-F5344CB8AC3E}">
        <p14:creationId xmlns:p14="http://schemas.microsoft.com/office/powerpoint/2010/main" val="4200760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67A8C03-E804-430C-88CA-5CEA630A4C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berço a embalar, </a:t>
            </a:r>
          </a:p>
          <a:p>
            <a:r>
              <a:rPr lang="pt-BR" dirty="0" err="1"/>
              <a:t>p’ra</a:t>
            </a:r>
            <a:r>
              <a:rPr lang="pt-BR" dirty="0"/>
              <a:t> me acalentar,</a:t>
            </a:r>
          </a:p>
          <a:p>
            <a:r>
              <a:rPr lang="pt-BR" dirty="0"/>
              <a:t>Cantavas suave canção. </a:t>
            </a:r>
          </a:p>
        </p:txBody>
      </p:sp>
    </p:spTree>
    <p:extLst>
      <p:ext uri="{BB962C8B-B14F-4D97-AF65-F5344CB8AC3E}">
        <p14:creationId xmlns:p14="http://schemas.microsoft.com/office/powerpoint/2010/main" val="2502871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5DEC2D-0E8B-4D3C-AF69-8056F69E7A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posso esquecer </a:t>
            </a:r>
          </a:p>
          <a:p>
            <a:r>
              <a:rPr lang="pt-BR" dirty="0"/>
              <a:t>o grande poder </a:t>
            </a:r>
          </a:p>
          <a:p>
            <a:r>
              <a:rPr lang="pt-BR" dirty="0"/>
              <a:t>Da tua singela oração. </a:t>
            </a:r>
          </a:p>
        </p:txBody>
      </p:sp>
    </p:spTree>
    <p:extLst>
      <p:ext uri="{BB962C8B-B14F-4D97-AF65-F5344CB8AC3E}">
        <p14:creationId xmlns:p14="http://schemas.microsoft.com/office/powerpoint/2010/main" val="3140225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GRATIDÃO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6A8A74-07FA-48B6-B3CC-3AA376E3C4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A ti, ó mãe, minha gratidão! </a:t>
            </a:r>
          </a:p>
          <a:p>
            <a:r>
              <a:rPr lang="pt-BR" sz="4000" dirty="0"/>
              <a:t>A ti, ó mãe, meu amor! </a:t>
            </a:r>
          </a:p>
          <a:p>
            <a:r>
              <a:rPr lang="pt-BR" sz="4000" dirty="0"/>
              <a:t>Por mim sofreste pesar e dor, </a:t>
            </a:r>
          </a:p>
          <a:p>
            <a:r>
              <a:rPr lang="pt-BR" sz="4000" dirty="0"/>
              <a:t>E por isso te tenho afeição.</a:t>
            </a:r>
          </a:p>
        </p:txBody>
      </p:sp>
    </p:spTree>
    <p:extLst>
      <p:ext uri="{BB962C8B-B14F-4D97-AF65-F5344CB8AC3E}">
        <p14:creationId xmlns:p14="http://schemas.microsoft.com/office/powerpoint/2010/main" val="3369835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96</Words>
  <Application>Microsoft Office PowerPoint</Application>
  <PresentationFormat>Apresentação na tela (16:9)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GRATIDÃO</vt:lpstr>
      <vt:lpstr>GRATIDÃO</vt:lpstr>
      <vt:lpstr>GRATIDÃO</vt:lpstr>
      <vt:lpstr>GRATIDÃO</vt:lpstr>
      <vt:lpstr>GRATIDÃO</vt:lpstr>
      <vt:lpstr>GRATIDÃO</vt:lpstr>
      <vt:lpstr>GRATIDÃO</vt:lpstr>
      <vt:lpstr>GRATIDÃO</vt:lpstr>
      <vt:lpstr>GRATIDÃO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2019-06-12T23:03:10Z</dcterms:modified>
</cp:coreProperties>
</file>

<file path=docProps/thumbnail.jpeg>
</file>